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91" r:id="rId2"/>
    <p:sldId id="288" r:id="rId3"/>
    <p:sldId id="292" r:id="rId4"/>
    <p:sldId id="259" r:id="rId5"/>
    <p:sldId id="287" r:id="rId6"/>
    <p:sldId id="270" r:id="rId7"/>
    <p:sldId id="295" r:id="rId8"/>
    <p:sldId id="290" r:id="rId9"/>
    <p:sldId id="280" r:id="rId10"/>
    <p:sldId id="283" r:id="rId11"/>
    <p:sldId id="277" r:id="rId12"/>
    <p:sldId id="294" r:id="rId13"/>
    <p:sldId id="281" r:id="rId14"/>
    <p:sldId id="286" r:id="rId15"/>
    <p:sldId id="293" r:id="rId16"/>
    <p:sldId id="282" r:id="rId17"/>
    <p:sldId id="267" r:id="rId18"/>
    <p:sldId id="268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79" autoAdjust="0"/>
  </p:normalViewPr>
  <p:slideViewPr>
    <p:cSldViewPr>
      <p:cViewPr varScale="1">
        <p:scale>
          <a:sx n="55" d="100"/>
          <a:sy n="55" d="100"/>
        </p:scale>
        <p:origin x="1806" y="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বিবেচনায়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খাদ্যের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ছেলে-মেয়েদের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লেখা-পড়ার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মেটানো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চিকিৎসা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মেটানো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সদদ্যদের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বিনোদনের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4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কৃষি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হাঁস-মুরগি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পালন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তাঁতের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ধরা,প্রভৃতি</a:t>
            </a:r>
            <a:r>
              <a:rPr lang="en-US" baseline="0" dirty="0" smtClean="0"/>
              <a:t>। ২।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না। 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যোগাড়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পারতো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না। ,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না ৩।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যোগাড়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লেখা-পড়ার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8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সদস্যদের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ভরণ-পোষণ,শিক্ষা,বিনোদন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চিকিৎসা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এজন্য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নিবেন।এবং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4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305800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8305800" cy="31393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না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 descr="Photo0274.jpg"/>
          <p:cNvPicPr>
            <a:picLocks noChangeAspect="1"/>
          </p:cNvPicPr>
          <p:nvPr/>
        </p:nvPicPr>
        <p:blipFill>
          <a:blip r:embed="rId3" cstate="print"/>
          <a:srcRect t="7059" b="8235"/>
          <a:stretch>
            <a:fillRect/>
          </a:stretch>
        </p:blipFill>
        <p:spPr>
          <a:xfrm>
            <a:off x="4826000" y="2133600"/>
            <a:ext cx="4318000" cy="3505200"/>
          </a:xfrm>
          <a:prstGeom prst="rect">
            <a:avLst/>
          </a:prstGeom>
        </p:spPr>
      </p:pic>
      <p:pic>
        <p:nvPicPr>
          <p:cNvPr id="5" name="Picture 4" descr="gl.jpg"/>
          <p:cNvPicPr>
            <a:picLocks noChangeAspect="1"/>
          </p:cNvPicPr>
          <p:nvPr/>
        </p:nvPicPr>
        <p:blipFill>
          <a:blip r:embed="rId4"/>
          <a:srcRect t="2381" b="14286"/>
          <a:stretch>
            <a:fillRect/>
          </a:stretch>
        </p:blipFill>
        <p:spPr>
          <a:xfrm>
            <a:off x="188343" y="972979"/>
            <a:ext cx="44196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610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2920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46200"/>
              </p:ext>
            </p:extLst>
          </p:nvPr>
        </p:nvGraphicFramePr>
        <p:xfrm>
          <a:off x="69376" y="723900"/>
          <a:ext cx="8915400" cy="5562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14425"/>
                <a:gridCol w="7800975"/>
              </a:tblGrid>
              <a:tr h="92710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সমস্যা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45" y="152400"/>
            <a:ext cx="891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633210"/>
            <a:ext cx="772804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547610"/>
            <a:ext cx="772804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483605"/>
            <a:ext cx="772804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419600"/>
            <a:ext cx="772804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লেখাপড়ার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359007"/>
            <a:ext cx="772804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াকমা.jpg"/>
          <p:cNvPicPr>
            <a:picLocks noChangeAspect="1"/>
          </p:cNvPicPr>
          <p:nvPr/>
        </p:nvPicPr>
        <p:blipFill>
          <a:blip r:embed="rId3"/>
          <a:srcRect b="7920"/>
          <a:stretch>
            <a:fillRect/>
          </a:stretch>
        </p:blipFill>
        <p:spPr>
          <a:xfrm>
            <a:off x="457200" y="838200"/>
            <a:ext cx="3810000" cy="2590800"/>
          </a:xfrm>
          <a:prstGeom prst="rect">
            <a:avLst/>
          </a:prstGeom>
        </p:spPr>
      </p:pic>
      <p:pic>
        <p:nvPicPr>
          <p:cNvPr id="8" name="Picture 7" descr="Chumki.jpg"/>
          <p:cNvPicPr>
            <a:picLocks noChangeAspect="1"/>
          </p:cNvPicPr>
          <p:nvPr/>
        </p:nvPicPr>
        <p:blipFill>
          <a:blip r:embed="rId4"/>
          <a:srcRect t="7836" b="5966"/>
          <a:stretch>
            <a:fillRect/>
          </a:stretch>
        </p:blipFill>
        <p:spPr>
          <a:xfrm>
            <a:off x="4800600" y="3581400"/>
            <a:ext cx="4136923" cy="2514600"/>
          </a:xfrm>
          <a:prstGeom prst="rect">
            <a:avLst/>
          </a:prstGeom>
        </p:spPr>
      </p:pic>
      <p:pic>
        <p:nvPicPr>
          <p:cNvPr id="6" name="Picture 5" descr="tp.jpg"/>
          <p:cNvPicPr>
            <a:picLocks noChangeAspect="1"/>
          </p:cNvPicPr>
          <p:nvPr/>
        </p:nvPicPr>
        <p:blipFill>
          <a:blip r:embed="rId5"/>
          <a:srcRect b="3609"/>
          <a:stretch>
            <a:fillRect/>
          </a:stretch>
        </p:blipFill>
        <p:spPr>
          <a:xfrm>
            <a:off x="4800600" y="838200"/>
            <a:ext cx="4114800" cy="2667000"/>
          </a:xfrm>
          <a:prstGeom prst="rect">
            <a:avLst/>
          </a:prstGeom>
        </p:spPr>
      </p:pic>
      <p:pic>
        <p:nvPicPr>
          <p:cNvPr id="7" name="Picture 6" descr="jhg.jpg"/>
          <p:cNvPicPr>
            <a:picLocks noChangeAspect="1"/>
          </p:cNvPicPr>
          <p:nvPr/>
        </p:nvPicPr>
        <p:blipFill>
          <a:blip r:embed="rId6"/>
          <a:srcRect b="3457"/>
          <a:stretch>
            <a:fillRect/>
          </a:stretch>
        </p:blipFill>
        <p:spPr>
          <a:xfrm>
            <a:off x="304800" y="3657600"/>
            <a:ext cx="4054656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পাবিবারিক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pic>
        <p:nvPicPr>
          <p:cNvPr id="8" name="Picture 7" descr="n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191000" cy="2787015"/>
          </a:xfrm>
          <a:prstGeom prst="rect">
            <a:avLst/>
          </a:prstGeom>
        </p:spPr>
      </p:pic>
      <p:pic>
        <p:nvPicPr>
          <p:cNvPr id="11" name="Picture 10" descr="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1371600"/>
            <a:ext cx="3352800" cy="2235200"/>
          </a:xfrm>
          <a:prstGeom prst="rect">
            <a:avLst/>
          </a:prstGeom>
        </p:spPr>
      </p:pic>
      <p:pic>
        <p:nvPicPr>
          <p:cNvPr id="12" name="Picture 11" descr="p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3435247" cy="2286000"/>
          </a:xfrm>
          <a:prstGeom prst="rect">
            <a:avLst/>
          </a:prstGeom>
        </p:spPr>
      </p:pic>
      <p:pic>
        <p:nvPicPr>
          <p:cNvPr id="13" name="Picture 12" descr="rt - Copy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038600"/>
            <a:ext cx="4435288" cy="260874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/>
          </a:p>
        </p:txBody>
      </p:sp>
      <p:pic>
        <p:nvPicPr>
          <p:cNvPr id="7" name="Picture 6" descr="trt.jpg"/>
          <p:cNvPicPr>
            <a:picLocks noChangeAspect="1"/>
          </p:cNvPicPr>
          <p:nvPr/>
        </p:nvPicPr>
        <p:blipFill>
          <a:blip r:embed="rId3"/>
          <a:srcRect b="10536"/>
          <a:stretch>
            <a:fillRect/>
          </a:stretch>
        </p:blipFill>
        <p:spPr>
          <a:xfrm>
            <a:off x="4724400" y="609600"/>
            <a:ext cx="4419600" cy="2667000"/>
          </a:xfrm>
          <a:prstGeom prst="rect">
            <a:avLst/>
          </a:prstGeom>
        </p:spPr>
      </p:pic>
      <p:pic>
        <p:nvPicPr>
          <p:cNvPr id="6" name="Picture 5" descr="shaonsustlonely_1210666319_1-465822558_70fd34dfc3_o.jpg"/>
          <p:cNvPicPr>
            <a:picLocks noChangeAspect="1"/>
          </p:cNvPicPr>
          <p:nvPr/>
        </p:nvPicPr>
        <p:blipFill>
          <a:blip r:embed="rId4"/>
          <a:srcRect t="11842"/>
          <a:stretch>
            <a:fillRect/>
          </a:stretch>
        </p:blipFill>
        <p:spPr>
          <a:xfrm>
            <a:off x="3124200" y="3276600"/>
            <a:ext cx="2895600" cy="340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2971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276600"/>
            <a:ext cx="2895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6645-mahmud-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48768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6150114"/>
            <a:ext cx="1600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038599" cy="2666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09600"/>
            <a:ext cx="80772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/>
          </a:p>
        </p:txBody>
      </p:sp>
      <p:pic>
        <p:nvPicPr>
          <p:cNvPr id="5" name="Picture 4" descr="y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00200"/>
            <a:ext cx="40386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81600"/>
            <a:ext cx="8001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2973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বক্তব্যটি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82" y="30480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8" y="2057400"/>
            <a:ext cx="3657600" cy="44196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1326_164331.jpg"/>
          <p:cNvPicPr>
            <a:picLocks noChangeAspect="1"/>
          </p:cNvPicPr>
          <p:nvPr/>
        </p:nvPicPr>
        <p:blipFill>
          <a:blip r:embed="rId3"/>
          <a:srcRect r="13500"/>
          <a:stretch>
            <a:fillRect/>
          </a:stretch>
        </p:blipFill>
        <p:spPr>
          <a:xfrm>
            <a:off x="781050" y="1752600"/>
            <a:ext cx="7600950" cy="48006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62894"/>
            <a:ext cx="8653073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0112"/>
            <a:ext cx="865307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286" y="2698283"/>
            <a:ext cx="8653072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তাঁ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রা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07" y="4380377"/>
            <a:ext cx="8653073" cy="206210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আনিসুর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বিপ্লব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টিটিসি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ফরিদপুর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1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4876800" cy="477053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০১৭১৫৩০৯৪২৩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45820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asan.jpg"/>
          <p:cNvPicPr>
            <a:picLocks noChangeAspect="1"/>
          </p:cNvPicPr>
          <p:nvPr/>
        </p:nvPicPr>
        <p:blipFill>
          <a:blip r:embed="rId2" cstate="print"/>
          <a:srcRect b="9374"/>
          <a:stretch>
            <a:fillRect/>
          </a:stretch>
        </p:blipFill>
        <p:spPr>
          <a:xfrm>
            <a:off x="5257800" y="1676400"/>
            <a:ext cx="3505199" cy="4929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২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২৫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b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1676400" cy="186510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38912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180.jpg"/>
          <p:cNvPicPr>
            <a:picLocks noChangeAspect="1"/>
          </p:cNvPicPr>
          <p:nvPr/>
        </p:nvPicPr>
        <p:blipFill>
          <a:blip r:embed="rId3" cstate="print"/>
          <a:srcRect l="2620" t="10361" r="20769" b="5555"/>
          <a:stretch>
            <a:fillRect/>
          </a:stretch>
        </p:blipFill>
        <p:spPr>
          <a:xfrm>
            <a:off x="4876800" y="762000"/>
            <a:ext cx="4038600" cy="2667000"/>
          </a:xfrm>
          <a:prstGeom prst="rect">
            <a:avLst/>
          </a:prstGeom>
        </p:spPr>
      </p:pic>
      <p:pic>
        <p:nvPicPr>
          <p:cNvPr id="7" name="Picture 6" descr="ec.jpg"/>
          <p:cNvPicPr>
            <a:picLocks noChangeAspect="1"/>
          </p:cNvPicPr>
          <p:nvPr/>
        </p:nvPicPr>
        <p:blipFill>
          <a:blip r:embed="rId4">
            <a:lum/>
          </a:blip>
          <a:srcRect r="5882"/>
          <a:stretch>
            <a:fillRect/>
          </a:stretch>
        </p:blipFill>
        <p:spPr>
          <a:xfrm>
            <a:off x="4876800" y="3429000"/>
            <a:ext cx="4077854" cy="2743200"/>
          </a:xfrm>
          <a:prstGeom prst="rect">
            <a:avLst/>
          </a:prstGeom>
        </p:spPr>
      </p:pic>
      <p:pic>
        <p:nvPicPr>
          <p:cNvPr id="8" name="Picture 7" descr="nm.jpg"/>
          <p:cNvPicPr>
            <a:picLocks noChangeAspect="1"/>
          </p:cNvPicPr>
          <p:nvPr/>
        </p:nvPicPr>
        <p:blipFill>
          <a:blip r:embed="rId5"/>
          <a:srcRect l="13924" r="8702"/>
          <a:stretch>
            <a:fillRect/>
          </a:stretch>
        </p:blipFill>
        <p:spPr>
          <a:xfrm>
            <a:off x="228600" y="3352800"/>
            <a:ext cx="3859105" cy="2743200"/>
          </a:xfrm>
          <a:prstGeom prst="rect">
            <a:avLst/>
          </a:prstGeom>
        </p:spPr>
      </p:pic>
      <p:pic>
        <p:nvPicPr>
          <p:cNvPr id="6" name="Picture 5" descr="Chumki.jpg"/>
          <p:cNvPicPr>
            <a:picLocks noChangeAspect="1"/>
          </p:cNvPicPr>
          <p:nvPr/>
        </p:nvPicPr>
        <p:blipFill>
          <a:blip r:embed="rId6"/>
          <a:srcRect l="5594" t="7748" r="13666"/>
          <a:stretch>
            <a:fillRect/>
          </a:stretch>
        </p:blipFill>
        <p:spPr>
          <a:xfrm>
            <a:off x="228600" y="609600"/>
            <a:ext cx="3886200" cy="2721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83324"/>
            <a:ext cx="4724400" cy="2769476"/>
          </a:xfrm>
          <a:prstGeom prst="rect">
            <a:avLst/>
          </a:prstGeom>
        </p:spPr>
      </p:pic>
      <p:pic>
        <p:nvPicPr>
          <p:cNvPr id="6" name="Picture 5" descr="babludu007_1374992422_1-nnnnmmmm.jpg"/>
          <p:cNvPicPr>
            <a:picLocks noChangeAspect="1"/>
          </p:cNvPicPr>
          <p:nvPr/>
        </p:nvPicPr>
        <p:blipFill>
          <a:blip r:embed="rId4"/>
          <a:srcRect b="16667"/>
          <a:stretch>
            <a:fillRect/>
          </a:stretch>
        </p:blipFill>
        <p:spPr>
          <a:xfrm>
            <a:off x="0" y="2914490"/>
            <a:ext cx="4495800" cy="280051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0" y="685800"/>
            <a:ext cx="3962400" cy="21336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4953000" y="3276600"/>
            <a:ext cx="4191000" cy="2514600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ঝুড়িবোনা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উপার্জিত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মেটানো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_151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882213" cy="490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msuddin-72-and-his-wife-omela-60-bangladesh_372x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18" y="914400"/>
            <a:ext cx="6466367" cy="5561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63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6934199" cy="4625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সাশ্রয়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841</Words>
  <Application>Microsoft Office PowerPoint</Application>
  <PresentationFormat>On-screen Show (4:3)</PresentationFormat>
  <Paragraphs>103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Franklin Gothic Book</vt:lpstr>
      <vt:lpstr>Nikosh</vt:lpstr>
      <vt:lpstr>NikoshBAN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             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           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DELL</cp:lastModifiedBy>
  <cp:revision>466</cp:revision>
  <dcterms:created xsi:type="dcterms:W3CDTF">2006-08-16T00:00:00Z</dcterms:created>
  <dcterms:modified xsi:type="dcterms:W3CDTF">2016-08-06T09:40:05Z</dcterms:modified>
</cp:coreProperties>
</file>